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5143500" type="screen16x9"/>
  <p:notesSz cx="6858000" cy="9144000"/>
  <p:embeddedFontLst>
    <p:embeddedFont>
      <p:font typeface="Roboto Mono" panose="020B060402020202020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54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3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136c33f684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136c33f684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136c33f684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136c33f684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136c33f684_0_1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136c33f684_0_1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136c33f684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136c33f684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136c33f684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136c33f684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136c33f684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136c33f684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136c33f684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136c33f684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136c33f684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136c33f684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136c33f684_0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2136c33f684_0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36c33f684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2136c33f684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36c33f684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36c33f684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136c33f684_3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136c33f684_3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136c33f684_3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136c33f684_3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136c33f684_3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136c33f684_3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136c33f684_3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136c33f684_3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136c33f684_3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136c33f684_3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136c33f684_3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136c33f684_3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136c33f684_3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2136c33f684_3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136c33f684_3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136c33f684_3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136c33f684_3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2136c33f684_3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136c33f684_3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136c33f684_3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136c33f68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136c33f68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136c33f684_3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136c33f684_3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136c33f684_3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136c33f684_3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36c33f684_3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2136c33f684_3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136c33f684_3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136c33f684_3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36c33f684_3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2136c33f684_3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2136c33f684_3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2136c33f684_3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136c33f684_3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136c33f684_3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136c33f684_3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136c33f684_3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36c33f684_3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2136c33f684_3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136c33f684_3_2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136c33f684_3_2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136c33f684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136c33f684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136c33f684_3_3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136c33f684_3_3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136c33f684_3_2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136c33f684_3_2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136c33f684_3_3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2136c33f684_3_3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136c33f684_3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136c33f684_3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136c33f684_3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136c33f684_3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136c33f684_3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2136c33f684_3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36c33f684_3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136c33f684_3_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136c33f684_3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136c33f684_3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36c33f684_3_3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136c33f684_3_3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36c33f684_3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136c33f684_3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136c33f684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136c33f684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2136c33f684_3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2136c33f684_3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36c33f684_3_4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2136c33f684_3_4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136c33f684_3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2136c33f684_3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136c33f684_3_4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2136c33f684_3_4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136c33f684_3_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2136c33f684_3_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136c33f684_3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136c33f684_3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ddbe59433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ddbe59433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ddbe59433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ddbe59433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136c33f684_3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136c33f684_3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136c33f684_3_3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2136c33f684_3_3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136c33f684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136c33f684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136c33f684_3_3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136c33f684_3_3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136c33f684_3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2" name="Google Shape;462;g2136c33f684_3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36c33f684_3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36c33f684_3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136c33f684_3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136c33f684_3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2136c33f684_3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2136c33f684_3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136c33f684_3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136c33f684_3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136c33f684_3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136c33f684_3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136c33f684_3_4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136c33f684_3_4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136c33f684_3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136c33f684_3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136c33f684_3_5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136c33f684_3_5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136c33f684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2136c33f684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136c33f684_3_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2136c33f684_3_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136c33f684_3_4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2136c33f684_3_4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136c33f684_3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2136c33f684_3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36c33f684_3_5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136c33f684_3_5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136c33f684_3_5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136c33f684_3_5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2136c33f684_3_5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2136c33f684_3_5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136c33f684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136c33f684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36c33f684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36c33f684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Лекция 2</a:t>
            </a: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JavaScript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Функции</a:t>
            </a:r>
            <a:endParaRPr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543050"/>
            <a:ext cx="596265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Function Expression vs Function Declaration</a:t>
            </a:r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body" idx="1"/>
          </p:nvPr>
        </p:nvSpPr>
        <p:spPr>
          <a:xfrm>
            <a:off x="311700" y="3017100"/>
            <a:ext cx="8520600" cy="155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Function Expression</a:t>
            </a:r>
            <a:r>
              <a:rPr lang="ru">
                <a:solidFill>
                  <a:schemeClr val="dk1"/>
                </a:solidFill>
              </a:rPr>
              <a:t> создаётся, когда выполнение доходит до него, и затем уже может использоваться.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ru" b="1">
                <a:solidFill>
                  <a:schemeClr val="dk1"/>
                </a:solidFill>
              </a:rPr>
              <a:t>Function Declaration</a:t>
            </a:r>
            <a:r>
              <a:rPr lang="ru">
                <a:solidFill>
                  <a:schemeClr val="dk1"/>
                </a:solidFill>
              </a:rPr>
              <a:t> может быть вызвана раньше, чем она объявлена.</a:t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13"/>
            <a:ext cx="4033750" cy="177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9383" y="1017713"/>
            <a:ext cx="4402917" cy="1777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Стрелочные функции</a:t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738800"/>
            <a:ext cx="8520602" cy="2243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Объекты</a:t>
            </a:r>
            <a:endParaRPr/>
          </a:p>
        </p:txBody>
      </p:sp>
      <p:sp>
        <p:nvSpPr>
          <p:cNvPr id="131" name="Google Shape;131;p25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https://learn.javascript.ru/object-basics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Создать объект</a:t>
            </a:r>
            <a:endParaRPr/>
          </a:p>
        </p:txBody>
      </p:sp>
      <p:sp>
        <p:nvSpPr>
          <p:cNvPr id="137" name="Google Shape;137;p2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Объект - структура “ключ - значение” встроенная в JavaScript.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06650"/>
            <a:ext cx="8520601" cy="1195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Доступ к полям объекта</a:t>
            </a:r>
            <a:endParaRPr/>
          </a:p>
        </p:txBody>
      </p:sp>
      <p:sp>
        <p:nvSpPr>
          <p:cNvPr id="144" name="Google Shape;144;p2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284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Присваивание полей. Вычисляемые свойства</a:t>
            </a:r>
            <a:endParaRPr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121" y="1152475"/>
            <a:ext cx="5185754" cy="3602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Сравнение объектов</a:t>
            </a:r>
            <a:endParaRPr/>
          </a:p>
        </p:txBody>
      </p:sp>
      <p:pic>
        <p:nvPicPr>
          <p:cNvPr id="157" name="Google Shape;15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1" cy="1828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7442" y="3116025"/>
            <a:ext cx="6049107" cy="182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this или магическая область видимости</a:t>
            </a:r>
            <a:endParaRPr/>
          </a:p>
        </p:txBody>
      </p:sp>
      <p:sp>
        <p:nvSpPr>
          <p:cNvPr id="164" name="Google Shape;164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65" name="Google Shape;16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398" y="1017725"/>
            <a:ext cx="6385200" cy="41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Псевдо-ООП</a:t>
            </a:r>
            <a:endParaRPr/>
          </a:p>
        </p:txBody>
      </p:sp>
      <p:pic>
        <p:nvPicPr>
          <p:cNvPr id="171" name="Google Shape;17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375" y="1288413"/>
            <a:ext cx="5031251" cy="314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Основы JavaScript</a:t>
            </a:r>
            <a:endParaRPr/>
          </a:p>
        </p:txBody>
      </p:sp>
      <p:sp>
        <p:nvSpPr>
          <p:cNvPr id="61" name="Google Shape;61;p14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https://learn.javascript.ru/first-steps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Типы данных</a:t>
            </a:r>
            <a:endParaRPr/>
          </a:p>
        </p:txBody>
      </p:sp>
      <p:sp>
        <p:nvSpPr>
          <p:cNvPr id="177" name="Google Shape;177;p32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https://learn.javascript.ru/data-types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Примитивы</a:t>
            </a:r>
            <a:endParaRPr/>
          </a:p>
        </p:txBody>
      </p:sp>
      <p:sp>
        <p:nvSpPr>
          <p:cNvPr id="183" name="Google Shape;183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boolean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symbol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null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undefined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bigint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189" name="Google Shape;189;p3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Работа с методами примитива: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Примитивы остаются примитивами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Для доступа к методу создается “объект-обертка”, который предоставляет нужную функциональность, а потом удаляется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Объекты обертки примитивов: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String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Boolean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Symbol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BigInt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195" name="Google Shape;195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Строка str - примитив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В момент обращения к toUpperCase создается “объект-обертка”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Запускается метод, возвращает новую строку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Специальный “объект-обертка” удаляется, остается примитив str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196" name="Google Shape;1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5" y="2947750"/>
            <a:ext cx="6319374" cy="162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Примитив как объект</a:t>
            </a:r>
            <a:endParaRPr/>
          </a:p>
        </p:txBody>
      </p:sp>
      <p:sp>
        <p:nvSpPr>
          <p:cNvPr id="202" name="Google Shape;202;p3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null/undefined не имеют “объект-обертку”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Использовать конструкторы “объектов-оберток” нежелательно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Использование функцию без new - преобразование типов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03" name="Google Shape;20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350" y="1562925"/>
            <a:ext cx="3628776" cy="7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8350" y="2820725"/>
            <a:ext cx="3894725" cy="885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8350" y="4131988"/>
            <a:ext cx="6205199" cy="71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</a:t>
            </a:r>
            <a:endParaRPr/>
          </a:p>
        </p:txBody>
      </p:sp>
      <p:sp>
        <p:nvSpPr>
          <p:cNvPr id="211" name="Google Shape;211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1000000000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1_000_000_000 - 1000000000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1e9 - 100000000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1e-9 - 100000000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0b11111111 - 255 (двоичная)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0o377 - 255 (восьмеричная)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0xFF - 255 (шестнадцатеричные)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(методы)</a:t>
            </a:r>
            <a:endParaRPr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num.toString(base) - число в строку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num.toFixed(digits) - округление в меньшую сторону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218" name="Google Shape;21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00" y="1530900"/>
            <a:ext cx="3658099" cy="108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800" y="2980800"/>
            <a:ext cx="4336300" cy="139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(округление)</a:t>
            </a:r>
            <a:endParaRPr/>
          </a:p>
        </p:txBody>
      </p:sp>
      <p:sp>
        <p:nvSpPr>
          <p:cNvPr id="225" name="Google Shape;225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Math.floor(num) - округление в меньшую сторону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Math.ceil(num) - округление в большую сторону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Math.round(num) - округление до ближайшего целого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Math.trunc(num) - удаление дробной части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6" name="Google Shape;22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3825" y="1459875"/>
            <a:ext cx="3336625" cy="79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3825" y="2451026"/>
            <a:ext cx="2979901" cy="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3825" y="3375350"/>
            <a:ext cx="2460775" cy="72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825" y="4348700"/>
            <a:ext cx="3054741" cy="72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Слишком большое число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Сложение дробных чисел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Потеря точности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35" name="Google Shape;235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(неточные выражения)</a:t>
            </a:r>
            <a:endParaRPr/>
          </a:p>
        </p:txBody>
      </p:sp>
      <p:pic>
        <p:nvPicPr>
          <p:cNvPr id="236" name="Google Shape;23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7275" y="1512850"/>
            <a:ext cx="5034201" cy="98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75" y="2751325"/>
            <a:ext cx="6379650" cy="8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7275" y="3997675"/>
            <a:ext cx="8286726" cy="922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isNaN(value) - проверка на NaN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isFinite(value) - преобразование в число, проверка что это число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44" name="Google Shape;244;p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(проверки)</a:t>
            </a:r>
            <a:endParaRPr/>
          </a:p>
        </p:txBody>
      </p:sp>
      <p:pic>
        <p:nvPicPr>
          <p:cNvPr id="245" name="Google Shape;24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8775" y="1795425"/>
            <a:ext cx="3057336" cy="92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375" y="3583925"/>
            <a:ext cx="7387050" cy="9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Переменные</a:t>
            </a:r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Мы можем объявить переменные для хранения данных с помощью ключевых слов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 или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ru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 – это современный способ объявления.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ru">
                <a:solidFill>
                  <a:schemeClr val="dk1"/>
                </a:solidFill>
              </a:rPr>
              <a:t> – это устаревший способ объявления. Обычно мы вообще не используем его.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const</a:t>
            </a:r>
            <a:r>
              <a:rPr lang="ru">
                <a:solidFill>
                  <a:schemeClr val="dk1"/>
                </a:solidFill>
              </a:rPr>
              <a:t> – похоже на </a:t>
            </a:r>
            <a:r>
              <a:rPr lang="ru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let</a:t>
            </a:r>
            <a:r>
              <a:rPr lang="ru">
                <a:solidFill>
                  <a:schemeClr val="dk1"/>
                </a:solidFill>
              </a:rPr>
              <a:t>, но значение переменной не может изменяться.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Number.isNaN(value) - строгая проверка isNaN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Number.isFinite(value) - строгая проверка isFinite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2" name="Google Shape;252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(проверки)</a:t>
            </a:r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625" y="1627525"/>
            <a:ext cx="7906657" cy="83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7250" y="3071236"/>
            <a:ext cx="8288576" cy="755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+value или Number(value) - преобразование в число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parseInt(value) - преобразование в число (только число из строки)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parseFloat(value) - преобразование в число (только число из строки)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Числа (преобразование)</a:t>
            </a:r>
            <a:endParaRPr/>
          </a:p>
        </p:txBody>
      </p:sp>
      <p:pic>
        <p:nvPicPr>
          <p:cNvPr id="261" name="Google Shape;26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000" y="2851649"/>
            <a:ext cx="6350151" cy="86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5001" y="4167425"/>
            <a:ext cx="7563576" cy="78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999" y="1498188"/>
            <a:ext cx="4249977" cy="983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Одинарные кавычки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Двойные кавычки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Обратные кавычки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69" name="Google Shape;269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</a:t>
            </a:r>
            <a:endParaRPr/>
          </a:p>
        </p:txBody>
      </p:sp>
      <p:pic>
        <p:nvPicPr>
          <p:cNvPr id="270" name="Google Shape;27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50" y="2520825"/>
            <a:ext cx="7932650" cy="11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Доступ к символам как у массива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76" name="Google Shape;276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(доступ к символам)</a:t>
            </a:r>
            <a:endParaRPr/>
          </a:p>
        </p:txBody>
      </p:sp>
      <p:pic>
        <p:nvPicPr>
          <p:cNvPr id="277" name="Google Shape;27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275" y="1673425"/>
            <a:ext cx="4681201" cy="281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(неизменяемы)</a:t>
            </a:r>
            <a:endParaRPr/>
          </a:p>
        </p:txBody>
      </p:sp>
      <p:pic>
        <p:nvPicPr>
          <p:cNvPr id="283" name="Google Shape;28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50" y="1192974"/>
            <a:ext cx="4703749" cy="166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250" y="3034400"/>
            <a:ext cx="4608751" cy="161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str.length - длина строки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str.indexOf(str, pos) - получение индекса наличия подстроки (с начала)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str.lastIndexOf(str, pos) - получение индекса наличия подстроки (с конца)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str.toLowerCase() - преобразование в нижний регистр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str.toUpperCase() - преобразование в верхний регистр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str.includes(str, pos) - проверка наличия подстроки (с позиции)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str.startsWith(str) - проверка наличия подстроки (с начала)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str.endsWith(str) - проверка наличия подстроки (с начала)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(методы)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str.slice(start, end) - возвращает часть строки от start (не включая) до end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str.substring(start, end) - возвращает часть строки между start и end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str.substr(start, length) - возвращает часть строки от start длины length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96" name="Google Shape;296;p4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Строки (получение подстроки)</a:t>
            </a:r>
            <a:endParaRPr/>
          </a:p>
        </p:txBody>
      </p:sp>
      <p:pic>
        <p:nvPicPr>
          <p:cNvPr id="297" name="Google Shape;29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200" y="1531825"/>
            <a:ext cx="4645574" cy="9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0650" y="4028875"/>
            <a:ext cx="4706430" cy="97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91200" y="2780350"/>
            <a:ext cx="3127141" cy="9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</a:t>
            </a:r>
            <a:endParaRPr/>
          </a:p>
        </p:txBody>
      </p:sp>
      <p:pic>
        <p:nvPicPr>
          <p:cNvPr id="305" name="Google Shape;30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50"/>
            <a:ext cx="8839202" cy="30555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5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arr[]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arr.at(index)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1" name="Google Shape;311;p5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(доступ)</a:t>
            </a:r>
            <a:endParaRPr/>
          </a:p>
        </p:txBody>
      </p:sp>
      <p:pic>
        <p:nvPicPr>
          <p:cNvPr id="312" name="Google Shape;3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075" y="2146899"/>
            <a:ext cx="6314800" cy="221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arr.length - длина массива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arr.pop() - удаление последнего элемента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arr.push(el) - добавление в конец массива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arr.shift() - удаление первого элемента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arr.unshift(el) - добавление в начало массива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18" name="Google Shape;318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(методы)</a:t>
            </a:r>
            <a:endParaRPr/>
          </a:p>
        </p:txBody>
      </p:sp>
      <p:pic>
        <p:nvPicPr>
          <p:cNvPr id="319" name="Google Shape;31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275" y="2751050"/>
            <a:ext cx="7735550" cy="168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Типизация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JavaScript </a:t>
            </a:r>
            <a:r>
              <a:rPr lang="ru" b="1">
                <a:solidFill>
                  <a:schemeClr val="dk1"/>
                </a:solidFill>
              </a:rPr>
              <a:t>не строго типизированный </a:t>
            </a:r>
            <a:r>
              <a:rPr lang="ru">
                <a:solidFill>
                  <a:schemeClr val="dk1"/>
                </a:solidFill>
              </a:rPr>
              <a:t>язык.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400" y="1695450"/>
            <a:ext cx="6096000" cy="2057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arr.slice(start, end) - создание нового массива с start до end (не включая)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arr.concat(arg1, arg2…) - создание нового массива с добавление argN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325" name="Google Shape;325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(добавление/удаление значений)</a:t>
            </a:r>
            <a:endParaRPr/>
          </a:p>
        </p:txBody>
      </p:sp>
      <p:pic>
        <p:nvPicPr>
          <p:cNvPr id="326" name="Google Shape;32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0150" y="1553325"/>
            <a:ext cx="5507100" cy="101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150" y="3107350"/>
            <a:ext cx="6326326" cy="124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Цикл for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5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34" name="Google Shape;3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175" y="1957150"/>
            <a:ext cx="7675199" cy="23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Цикл for of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0" name="Google Shape;340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41" name="Google Shape;34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00" y="1898050"/>
            <a:ext cx="6936850" cy="2247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>
                <a:solidFill>
                  <a:schemeClr val="dk1"/>
                </a:solidFill>
              </a:rPr>
              <a:t>Метод forEach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47" name="Google Shape;347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(перебор элементов)</a:t>
            </a:r>
            <a:endParaRPr/>
          </a:p>
        </p:txBody>
      </p:sp>
      <p:pic>
        <p:nvPicPr>
          <p:cNvPr id="348" name="Google Shape;34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00" y="1964900"/>
            <a:ext cx="7386676" cy="171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arr.indexOf(el, start) - получение индекса элемента (с начала)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arr.lastIndexOf(el, start) - получение индекса элемента (с конца)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arr.includes(el, start) - проверка наличия элемента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54" name="Google Shape;354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(поиск)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arr.find(function(el, index)) - получение элемента по условию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arr.findIndex(function(el, index)) - получение индекса по условию (с начала)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arr.findLastIndex(function(el, index)) - получение индекса по условию (с конца)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60" name="Google Shape;360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(поиск)</a:t>
            </a:r>
            <a:endParaRPr/>
          </a:p>
        </p:txBody>
      </p:sp>
      <p:pic>
        <p:nvPicPr>
          <p:cNvPr id="361" name="Google Shape;36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775" y="2220300"/>
            <a:ext cx="6900826" cy="221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5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arr.filter(function(el, index)) - получение нового массива по условию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arr.map(function(el, index)) - преобразование каждого элемента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67" name="Google Shape;367;p5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  <p:pic>
        <p:nvPicPr>
          <p:cNvPr id="368" name="Google Shape;36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0" y="1528232"/>
            <a:ext cx="3632699" cy="10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213" y="3098474"/>
            <a:ext cx="8173573" cy="94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arr.sort(function(el1, el2)) - сортировка массива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arr.reverse() - меняет порядок элементов на обратный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str.split(delim) - преобразование строки в массив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arr.join(glue) - преобразование массива в строку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75" name="Google Shape;375;p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arr.reduce(function(acc, el, index))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81" name="Google Shape;381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(преобразование массива)</a:t>
            </a:r>
            <a:endParaRPr/>
          </a:p>
        </p:txBody>
      </p:sp>
      <p:pic>
        <p:nvPicPr>
          <p:cNvPr id="382" name="Google Shape;382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825" y="1916574"/>
            <a:ext cx="7087525" cy="170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Array.isArray(arr) - проверка, что элемент массив</a:t>
            </a:r>
            <a:endParaRPr sz="1700">
              <a:solidFill>
                <a:schemeClr val="dk1"/>
              </a:solidFill>
            </a:endParaRPr>
          </a:p>
        </p:txBody>
      </p:sp>
      <p:sp>
        <p:nvSpPr>
          <p:cNvPr id="388" name="Google Shape;388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Массивы (проверка)</a:t>
            </a:r>
            <a:endParaRPr/>
          </a:p>
        </p:txBody>
      </p:sp>
      <p:pic>
        <p:nvPicPr>
          <p:cNvPr id="389" name="Google Shape;3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225" y="1740900"/>
            <a:ext cx="75057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Преобразование типов</a:t>
            </a:r>
            <a:endParaRPr/>
          </a:p>
        </p:txBody>
      </p:sp>
      <p:pic>
        <p:nvPicPr>
          <p:cNvPr id="80" name="Google Shape;8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333500"/>
            <a:ext cx="609600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Object.keys(obj) - получение массива ключей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Object.values(obj)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Object.entries(obj) - получение массива ключ/значение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395" name="Google Shape;395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Object (методы)</a:t>
            </a:r>
            <a:endParaRPr/>
          </a:p>
        </p:txBody>
      </p:sp>
      <p:pic>
        <p:nvPicPr>
          <p:cNvPr id="396" name="Google Shape;396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600" y="2162600"/>
            <a:ext cx="6962200" cy="257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(массив)</a:t>
            </a:r>
            <a:endParaRPr/>
          </a:p>
        </p:txBody>
      </p:sp>
      <p:pic>
        <p:nvPicPr>
          <p:cNvPr id="402" name="Google Shape;402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350" y="1187475"/>
            <a:ext cx="5808251" cy="334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(массив)</a:t>
            </a:r>
            <a:endParaRPr/>
          </a:p>
        </p:txBody>
      </p:sp>
      <p:pic>
        <p:nvPicPr>
          <p:cNvPr id="408" name="Google Shape;408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1" cy="1704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750" y="2874747"/>
            <a:ext cx="7829799" cy="1963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15" name="Google Shape;41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00" y="1127675"/>
            <a:ext cx="574510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21" name="Google Shape;42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225" y="1102225"/>
            <a:ext cx="6802046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(объект)</a:t>
            </a:r>
            <a:endParaRPr/>
          </a:p>
        </p:txBody>
      </p:sp>
      <p:pic>
        <p:nvPicPr>
          <p:cNvPr id="427" name="Google Shape;42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199" cy="3587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(вложенные)</a:t>
            </a:r>
            <a:endParaRPr/>
          </a:p>
        </p:txBody>
      </p:sp>
      <p:pic>
        <p:nvPicPr>
          <p:cNvPr id="433" name="Google Shape;43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3475" y="1057300"/>
            <a:ext cx="541361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Деструктуризация (функции)</a:t>
            </a:r>
            <a:endParaRPr/>
          </a:p>
        </p:txBody>
      </p:sp>
      <p:pic>
        <p:nvPicPr>
          <p:cNvPr id="439" name="Google Shape;43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4500" y="1066700"/>
            <a:ext cx="7987611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7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Map - коллекция ключ/значение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45" name="Google Shape;445;p7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</a:t>
            </a:r>
            <a:endParaRPr/>
          </a:p>
        </p:txBody>
      </p:sp>
      <p:pic>
        <p:nvPicPr>
          <p:cNvPr id="446" name="Google Shape;44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000" y="1807726"/>
            <a:ext cx="7655824" cy="284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7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map.set(key, 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map.get(key)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map.has(key)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map.delete(key)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map.clear()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map.size()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map.keys() - получение массива ключей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map.values()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map.entries() - получение массива ключ/значение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52" name="Google Shape;452;p7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Map (методы)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Математические операции</a:t>
            </a:r>
            <a:endParaRPr/>
          </a:p>
        </p:txBody>
      </p:sp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939" y="1152474"/>
            <a:ext cx="8032111" cy="364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7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>
                <a:solidFill>
                  <a:schemeClr val="dk1"/>
                </a:solidFill>
              </a:rPr>
              <a:t>Set - коллекция значений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58" name="Google Shape;458;p7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Set</a:t>
            </a:r>
            <a:endParaRPr/>
          </a:p>
        </p:txBody>
      </p:sp>
      <p:pic>
        <p:nvPicPr>
          <p:cNvPr id="459" name="Google Shape;459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200" y="1593350"/>
            <a:ext cx="4086800" cy="336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set.add(value)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set.has(value)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set.delete(value)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set.clear()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set.size()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set.keys()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set.values() - получение массива значений</a:t>
            </a:r>
            <a:endParaRPr sz="1700">
              <a:solidFill>
                <a:schemeClr val="dk1"/>
              </a:solidFill>
            </a:endParaRPr>
          </a:p>
          <a:p>
            <a:pPr marL="457200" lvl="0" indent="-3365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lang="ru" sz="1700">
                <a:solidFill>
                  <a:schemeClr val="dk1"/>
                </a:solidFill>
              </a:rPr>
              <a:t>set.entiers() - получение массива значение/значение</a:t>
            </a:r>
            <a:endParaRPr sz="17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700">
              <a:solidFill>
                <a:schemeClr val="dk1"/>
              </a:solidFill>
            </a:endParaRPr>
          </a:p>
        </p:txBody>
      </p:sp>
      <p:sp>
        <p:nvSpPr>
          <p:cNvPr id="465" name="Google Shape;465;p7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Set (методы)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JSON (stringify)</a:t>
            </a:r>
            <a:endParaRPr/>
          </a:p>
        </p:txBody>
      </p:sp>
      <p:pic>
        <p:nvPicPr>
          <p:cNvPr id="471" name="Google Shape;47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1050" y="651950"/>
            <a:ext cx="3734349" cy="413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JSON (parse)</a:t>
            </a:r>
            <a:endParaRPr/>
          </a:p>
        </p:txBody>
      </p:sp>
      <p:pic>
        <p:nvPicPr>
          <p:cNvPr id="477" name="Google Shape;47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150" y="1145250"/>
            <a:ext cx="4727351" cy="22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25" y="3557225"/>
            <a:ext cx="7665752" cy="138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76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</a:t>
            </a:r>
            <a:endParaRPr/>
          </a:p>
        </p:txBody>
      </p:sp>
      <p:sp>
        <p:nvSpPr>
          <p:cNvPr id="484" name="Google Shape;484;p76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ru" sz="1800">
                <a:solidFill>
                  <a:srgbClr val="595959"/>
                </a:solidFill>
              </a:rPr>
              <a:t>Подробнее тут https://learn.javascript.ru/classes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Kласс</a:t>
            </a:r>
            <a:endParaRPr/>
          </a:p>
        </p:txBody>
      </p:sp>
      <p:pic>
        <p:nvPicPr>
          <p:cNvPr id="490" name="Google Shape;490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025" y="1059800"/>
            <a:ext cx="354954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Kласс (что это?)</a:t>
            </a:r>
            <a:endParaRPr/>
          </a:p>
        </p:txBody>
      </p:sp>
      <p:pic>
        <p:nvPicPr>
          <p:cNvPr id="496" name="Google Shape;49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675" y="1213700"/>
            <a:ext cx="7643451" cy="32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(геттеры/сеттеры)</a:t>
            </a:r>
            <a:endParaRPr/>
          </a:p>
        </p:txBody>
      </p:sp>
      <p:pic>
        <p:nvPicPr>
          <p:cNvPr id="502" name="Google Shape;50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2925" y="1017725"/>
            <a:ext cx="3254418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(статические свойства)</a:t>
            </a:r>
            <a:endParaRPr/>
          </a:p>
        </p:txBody>
      </p:sp>
      <p:pic>
        <p:nvPicPr>
          <p:cNvPr id="508" name="Google Shape;50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2300"/>
            <a:ext cx="8839200" cy="2864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(статические методы)</a:t>
            </a:r>
            <a:endParaRPr/>
          </a:p>
        </p:txBody>
      </p:sp>
      <p:pic>
        <p:nvPicPr>
          <p:cNvPr id="514" name="Google Shape;51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7550" y="1076775"/>
            <a:ext cx="4169041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Операторы сравнения</a:t>
            </a:r>
            <a:endParaRPr/>
          </a:p>
        </p:txBody>
      </p:sp>
      <p:pic>
        <p:nvPicPr>
          <p:cNvPr id="92" name="Google Shape;9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312" y="1152463"/>
            <a:ext cx="8083376" cy="3671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(наследование)</a:t>
            </a:r>
            <a:endParaRPr/>
          </a:p>
        </p:txBody>
      </p:sp>
      <p:pic>
        <p:nvPicPr>
          <p:cNvPr id="520" name="Google Shape;5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300" y="1017725"/>
            <a:ext cx="508116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Классы (наследование, переопределение методов)</a:t>
            </a:r>
            <a:endParaRPr/>
          </a:p>
        </p:txBody>
      </p:sp>
      <p:pic>
        <p:nvPicPr>
          <p:cNvPr id="526" name="Google Shape;52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950" y="1144675"/>
            <a:ext cx="360869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(наследование, переопределение конструктора)</a:t>
            </a:r>
            <a:endParaRPr sz="2420"/>
          </a:p>
        </p:txBody>
      </p:sp>
      <p:pic>
        <p:nvPicPr>
          <p:cNvPr id="532" name="Google Shape;532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625" y="1136175"/>
            <a:ext cx="3341132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8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(приватные свойства)</a:t>
            </a:r>
            <a:endParaRPr sz="2420"/>
          </a:p>
        </p:txBody>
      </p:sp>
      <p:pic>
        <p:nvPicPr>
          <p:cNvPr id="538" name="Google Shape;538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6875" y="1068275"/>
            <a:ext cx="5244057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(приватные свойства)</a:t>
            </a:r>
            <a:endParaRPr sz="2420"/>
          </a:p>
        </p:txBody>
      </p:sp>
      <p:pic>
        <p:nvPicPr>
          <p:cNvPr id="544" name="Google Shape;54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599" y="1212575"/>
            <a:ext cx="7294649" cy="340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420"/>
              <a:t>Классы (проверка)</a:t>
            </a:r>
            <a:endParaRPr sz="2420"/>
          </a:p>
        </p:txBody>
      </p:sp>
      <p:pic>
        <p:nvPicPr>
          <p:cNvPr id="550" name="Google Shape;55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750" y="1301076"/>
            <a:ext cx="7800500" cy="289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Оператор условий</a:t>
            </a:r>
            <a:endParaRPr/>
          </a:p>
        </p:txBody>
      </p:sp>
      <p:pic>
        <p:nvPicPr>
          <p:cNvPr id="98" name="Google Shape;9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800" y="1152476"/>
            <a:ext cx="7980401" cy="22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00" y="3625225"/>
            <a:ext cx="7980400" cy="91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Циклы</a:t>
            </a:r>
            <a:endParaRPr/>
          </a:p>
        </p:txBody>
      </p:sp>
      <p:pic>
        <p:nvPicPr>
          <p:cNvPr id="105" name="Google Shape;10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149" y="1152475"/>
            <a:ext cx="6899700" cy="36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1285</Words>
  <Application>Microsoft Office PowerPoint</Application>
  <PresentationFormat>On-screen Show (16:9)</PresentationFormat>
  <Paragraphs>228</Paragraphs>
  <Slides>75</Slides>
  <Notes>75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78" baseType="lpstr">
      <vt:lpstr>Arial</vt:lpstr>
      <vt:lpstr>Roboto Mono</vt:lpstr>
      <vt:lpstr>Simple Light</vt:lpstr>
      <vt:lpstr>Лекция 2</vt:lpstr>
      <vt:lpstr>Основы JavaScript</vt:lpstr>
      <vt:lpstr>Переменные</vt:lpstr>
      <vt:lpstr>Типизация</vt:lpstr>
      <vt:lpstr>Преобразование типов</vt:lpstr>
      <vt:lpstr> Математические операции</vt:lpstr>
      <vt:lpstr>Операторы сравнения</vt:lpstr>
      <vt:lpstr>Оператор условий</vt:lpstr>
      <vt:lpstr>Циклы</vt:lpstr>
      <vt:lpstr>Функции</vt:lpstr>
      <vt:lpstr>Function Expression vs Function Declaration</vt:lpstr>
      <vt:lpstr>Стрелочные функции</vt:lpstr>
      <vt:lpstr>Объекты</vt:lpstr>
      <vt:lpstr>Создать объект</vt:lpstr>
      <vt:lpstr>Доступ к полям объекта</vt:lpstr>
      <vt:lpstr>Присваивание полей. Вычисляемые свойства</vt:lpstr>
      <vt:lpstr>Сравнение объектов</vt:lpstr>
      <vt:lpstr>this или магическая область видимости</vt:lpstr>
      <vt:lpstr>Псевдо-ООП</vt:lpstr>
      <vt:lpstr>Типы данных</vt:lpstr>
      <vt:lpstr>Примитивы</vt:lpstr>
      <vt:lpstr>Примитив как объект</vt:lpstr>
      <vt:lpstr>Примитив как объект</vt:lpstr>
      <vt:lpstr>Примитив как объект</vt:lpstr>
      <vt:lpstr>Числа</vt:lpstr>
      <vt:lpstr>Числа (методы)</vt:lpstr>
      <vt:lpstr>Числа (округление)</vt:lpstr>
      <vt:lpstr>Числа (неточные выражения)</vt:lpstr>
      <vt:lpstr>Числа (проверки)</vt:lpstr>
      <vt:lpstr>Числа (проверки)</vt:lpstr>
      <vt:lpstr>Числа (преобразование)</vt:lpstr>
      <vt:lpstr>Строки</vt:lpstr>
      <vt:lpstr>Строки (доступ к символам)</vt:lpstr>
      <vt:lpstr>Строки (неизменяемы)</vt:lpstr>
      <vt:lpstr>Строки (методы)</vt:lpstr>
      <vt:lpstr>Строки (получение подстроки)</vt:lpstr>
      <vt:lpstr>Массивы</vt:lpstr>
      <vt:lpstr>Массивы (доступ)</vt:lpstr>
      <vt:lpstr>Массивы (методы)</vt:lpstr>
      <vt:lpstr>Массивы (добавление/удаление значений)</vt:lpstr>
      <vt:lpstr>Массивы (перебор элементов)</vt:lpstr>
      <vt:lpstr>Массивы (перебор элементов)</vt:lpstr>
      <vt:lpstr>Массивы (перебор элементов)</vt:lpstr>
      <vt:lpstr>Массивы (поиск)</vt:lpstr>
      <vt:lpstr>Массивы (поиск)</vt:lpstr>
      <vt:lpstr>Массивы (преобразование массива)</vt:lpstr>
      <vt:lpstr>Массивы (преобразование массива)</vt:lpstr>
      <vt:lpstr>Массивы (преобразование массива)</vt:lpstr>
      <vt:lpstr>Массивы (проверка)</vt:lpstr>
      <vt:lpstr>Object (методы)</vt:lpstr>
      <vt:lpstr>Деструктуризация (массив)</vt:lpstr>
      <vt:lpstr>Деструктуризация (массив)</vt:lpstr>
      <vt:lpstr>Деструктуризация (объект)</vt:lpstr>
      <vt:lpstr>Деструктуризация (объект)</vt:lpstr>
      <vt:lpstr>Деструктуризация (объект)</vt:lpstr>
      <vt:lpstr>Деструктуризация (вложенные)</vt:lpstr>
      <vt:lpstr>Деструктуризация (функции)</vt:lpstr>
      <vt:lpstr>Map</vt:lpstr>
      <vt:lpstr>Map (методы)</vt:lpstr>
      <vt:lpstr>Set</vt:lpstr>
      <vt:lpstr>Set (методы)</vt:lpstr>
      <vt:lpstr>JSON (stringify)</vt:lpstr>
      <vt:lpstr>JSON (parse)</vt:lpstr>
      <vt:lpstr>Классы</vt:lpstr>
      <vt:lpstr>Kласс</vt:lpstr>
      <vt:lpstr>Kласс (что это?)</vt:lpstr>
      <vt:lpstr>Классы (геттеры/сеттеры)</vt:lpstr>
      <vt:lpstr>Классы (статические свойства)</vt:lpstr>
      <vt:lpstr>Классы (статические методы)</vt:lpstr>
      <vt:lpstr>Классы (наследование)</vt:lpstr>
      <vt:lpstr>Классы (наследование, переопределение методов)</vt:lpstr>
      <vt:lpstr>Классы (наследование, переопределение конструктора)</vt:lpstr>
      <vt:lpstr>Классы (приватные свойства)</vt:lpstr>
      <vt:lpstr>Классы (приватные свойства)</vt:lpstr>
      <vt:lpstr>Классы (проверка)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Лекция 2</dc:title>
  <dc:creator>илья Фёдоров</dc:creator>
  <cp:lastModifiedBy>илья Фёдоров</cp:lastModifiedBy>
  <cp:revision>1</cp:revision>
  <dcterms:modified xsi:type="dcterms:W3CDTF">2024-09-22T09:18:15Z</dcterms:modified>
</cp:coreProperties>
</file>